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94"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EBBA6C-8F1D-4E95-92D1-0AC3BED76D6D}"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993B-5433-4CE4-BAD9-672843066D9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BBA6C-8F1D-4E95-92D1-0AC3BED76D6D}"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993B-5433-4CE4-BAD9-672843066D9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BBA6C-8F1D-4E95-92D1-0AC3BED76D6D}"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993B-5433-4CE4-BAD9-672843066D9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EBBA6C-8F1D-4E95-92D1-0AC3BED76D6D}"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993B-5433-4CE4-BAD9-672843066D9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28EBBA6C-8F1D-4E95-92D1-0AC3BED76D6D}"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993B-5433-4CE4-BAD9-672843066D9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EBBA6C-8F1D-4E95-92D1-0AC3BED76D6D}"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6C993B-5433-4CE4-BAD9-672843066D9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EBBA6C-8F1D-4E95-92D1-0AC3BED76D6D}" type="datetimeFigureOut">
              <a:rPr lang="en-US" smtClean="0"/>
              <a:t>9/3/2013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6C993B-5433-4CE4-BAD9-672843066D9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EBBA6C-8F1D-4E95-92D1-0AC3BED76D6D}" type="datetimeFigureOut">
              <a:rPr lang="en-US" smtClean="0"/>
              <a:t>9/3/2013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6C993B-5433-4CE4-BAD9-672843066D9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BBA6C-8F1D-4E95-92D1-0AC3BED76D6D}" type="datetimeFigureOut">
              <a:rPr lang="en-US" smtClean="0"/>
              <a:t>9/3/2013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6C993B-5433-4CE4-BAD9-672843066D9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28EBBA6C-8F1D-4E95-92D1-0AC3BED76D6D}" type="datetimeFigureOut">
              <a:rPr lang="en-US" smtClean="0"/>
              <a:t>9/3/2013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DB6C993B-5433-4CE4-BAD9-672843066D9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BBA6C-8F1D-4E95-92D1-0AC3BED76D6D}"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6C993B-5433-4CE4-BAD9-672843066D9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28EBBA6C-8F1D-4E95-92D1-0AC3BED76D6D}" type="datetimeFigureOut">
              <a:rPr lang="en-US" smtClean="0"/>
              <a:t>9/3/2013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DB6C993B-5433-4CE4-BAD9-672843066D9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upload.wikimedia.org/wikipedia/en/8/88/Taurusurania.jpg"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en.wikipedia.org/wiki/File:Constellation_Taureau_-_al-Sufi.jp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en.wikipedia.org/wiki/File:TaurusCC.jpg"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en.wikipedia.org/wiki/File:Taurus_IAU.sv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Taurus</a:t>
            </a:r>
            <a:endParaRPr lang="en-US" dirty="0"/>
          </a:p>
        </p:txBody>
      </p:sp>
      <p:sp>
        <p:nvSpPr>
          <p:cNvPr id="3" name="Subtitle 2"/>
          <p:cNvSpPr>
            <a:spLocks noGrp="1"/>
          </p:cNvSpPr>
          <p:nvPr>
            <p:ph type="subTitle" idx="1"/>
          </p:nvPr>
        </p:nvSpPr>
        <p:spPr/>
        <p:txBody>
          <a:bodyPr>
            <a:normAutofit fontScale="47500" lnSpcReduction="20000"/>
          </a:bodyPr>
          <a:lstStyle/>
          <a:p>
            <a:r>
              <a:rPr lang="en-US" dirty="0" smtClean="0"/>
              <a:t>By: Bear Elder</a:t>
            </a:r>
          </a:p>
          <a:p>
            <a:r>
              <a:rPr lang="en-US" dirty="0" smtClean="0"/>
              <a:t>Robin McCollum</a:t>
            </a:r>
            <a:endParaRPr lang="en-US" dirty="0"/>
          </a:p>
        </p:txBody>
      </p:sp>
    </p:spTree>
    <p:extLst>
      <p:ext uri="{BB962C8B-B14F-4D97-AF65-F5344CB8AC3E}">
        <p14:creationId xmlns:p14="http://schemas.microsoft.com/office/powerpoint/2010/main" val="4284888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Taurus is one of the constellations of the zodiac, which means it is crossed by the plane of the ecliptic. Its name is a Latin word meaning "bull", and its astrological symbol is a stylized bull's head. Taurus is a large and prominent constellation in the northern hemisphere's winter sky. It is one of the oldest constellations, dating back to at least the Early Bronze Age when it marked the location of the Sun during the spring equinox. Taurus came to symbolize the bull in the mythologies of Ancient Babylon, Egypt and Greece. </a:t>
            </a:r>
          </a:p>
          <a:p>
            <a:r>
              <a:rPr lang="en-US" dirty="0" smtClean="0"/>
              <a:t>There are a number of features of interest to astronomers. Taurus hosts two of the nearest open clusters to Earth, the Pleiades and the Hyades, both of which are visible to the naked eye. At first magnitude, the red giant </a:t>
            </a:r>
            <a:r>
              <a:rPr lang="en-US" dirty="0" err="1" smtClean="0"/>
              <a:t>Aldebaran</a:t>
            </a:r>
            <a:r>
              <a:rPr lang="en-US" dirty="0" smtClean="0"/>
              <a:t> is the brightest star in the constellation. In the northwest part of Taurus is the supernova remnant Messier 1, more commonly known as the Crab Nebula. One of the closest regions of active star formation, the Taurus-</a:t>
            </a:r>
            <a:r>
              <a:rPr lang="en-US" dirty="0" err="1" smtClean="0"/>
              <a:t>Auriga</a:t>
            </a:r>
            <a:r>
              <a:rPr lang="en-US" dirty="0" smtClean="0"/>
              <a:t> complex, crosses into the northern part of the constellation. The variable star T </a:t>
            </a:r>
            <a:r>
              <a:rPr lang="en-US" dirty="0" err="1" smtClean="0"/>
              <a:t>Tauri</a:t>
            </a:r>
            <a:r>
              <a:rPr lang="en-US" dirty="0" smtClean="0"/>
              <a:t> is the prototype of a class of pre-main-sequence stars.</a:t>
            </a:r>
          </a:p>
          <a:p>
            <a:endParaRPr lang="en-US" dirty="0"/>
          </a:p>
        </p:txBody>
      </p:sp>
    </p:spTree>
    <p:extLst>
      <p:ext uri="{BB962C8B-B14F-4D97-AF65-F5344CB8AC3E}">
        <p14:creationId xmlns:p14="http://schemas.microsoft.com/office/powerpoint/2010/main" val="1945338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Taurusurania.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702885" cy="3276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upload.wikimedia.org/wikipedia/commons/e/e5/Constellation_Taureau_-_al-Sufi.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2885" y="664423"/>
            <a:ext cx="4441115" cy="6182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606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upload.wikimedia.org/wikipedia/commons/thumb/2/24/TaurusCC.jpg/256px-TaurusCC.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6146"/>
            <a:ext cx="4648200" cy="69541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Taurus">
            <a:hlinkClick r:id="rId4" tooltip="Taurus"/>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4147" y="0"/>
            <a:ext cx="4522783" cy="4269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42632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TotalTime>
  <Words>224</Words>
  <Application>Microsoft Office PowerPoint</Application>
  <PresentationFormat>On-screen Show (4:3)</PresentationFormat>
  <Paragraphs>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Angles</vt:lpstr>
      <vt:lpstr>Taurus</vt:lpstr>
      <vt:lpstr>Information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Taurus</dc:title>
  <dc:creator>vci</dc:creator>
  <cp:lastModifiedBy>vci</cp:lastModifiedBy>
  <cp:revision>2</cp:revision>
  <dcterms:created xsi:type="dcterms:W3CDTF">2013-09-03T13:23:12Z</dcterms:created>
  <dcterms:modified xsi:type="dcterms:W3CDTF">2013-09-03T13:28:58Z</dcterms:modified>
</cp:coreProperties>
</file>